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1" r:id="rId2"/>
    <p:sldId id="271" r:id="rId3"/>
    <p:sldId id="299" r:id="rId4"/>
    <p:sldId id="353" r:id="rId5"/>
    <p:sldId id="358" r:id="rId6"/>
    <p:sldId id="361" r:id="rId7"/>
    <p:sldId id="359" r:id="rId8"/>
    <p:sldId id="362" r:id="rId9"/>
    <p:sldId id="316" r:id="rId10"/>
    <p:sldId id="363" r:id="rId11"/>
    <p:sldId id="31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slide" id="{EE277988-F856-DB4B-A692-D1A0E81DEBAB}">
          <p14:sldIdLst>
            <p14:sldId id="261"/>
          </p14:sldIdLst>
        </p14:section>
        <p14:section name="Lesoverzicht" id="{98534FA4-8EED-5141-84FD-9291667B564F}">
          <p14:sldIdLst>
            <p14:sldId id="271"/>
            <p14:sldId id="299"/>
          </p14:sldIdLst>
        </p14:section>
        <p14:section name="Introductie tot het onderwerp" id="{41044E78-4E51-DD47-A842-5CEB2C686323}">
          <p14:sldIdLst/>
        </p14:section>
        <p14:section name="Inhoudelijke uitleg" id="{3E123673-A890-494A-ACFD-1CA1909DF22B}">
          <p14:sldIdLst>
            <p14:sldId id="353"/>
            <p14:sldId id="358"/>
            <p14:sldId id="361"/>
            <p14:sldId id="359"/>
            <p14:sldId id="362"/>
          </p14:sldIdLst>
        </p14:section>
        <p14:section name="Zelfstandig werken" id="{056BFE0D-07E6-0942-800D-BB513C73D450}">
          <p14:sldIdLst>
            <p14:sldId id="316"/>
          </p14:sldIdLst>
        </p14:section>
        <p14:section name="Nabespreking" id="{82CF126B-6517-1347-9E6A-1F2D89A5E748}">
          <p14:sldIdLst>
            <p14:sldId id="363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5816A4-F68D-E895-9F67-2026672CC35D}" name="Coen Sluijter (1028322)" initials="CS" userId="S::1028322@hr.nl::22f55ece-e646-44e7-8b93-01c7fc0a48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E8B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6"/>
    <p:restoredTop sz="94719"/>
  </p:normalViewPr>
  <p:slideViewPr>
    <p:cSldViewPr snapToGrid="0">
      <p:cViewPr varScale="1">
        <p:scale>
          <a:sx n="79" d="100"/>
          <a:sy n="79" d="100"/>
        </p:scale>
        <p:origin x="1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25726-0DDB-5144-8EE8-187E0E6897A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02177-7AC2-E541-A4D2-65FAEB5D56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451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4900E-69AA-1596-20F2-834D096E2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A13F06F-0F6B-29E1-8C74-0A7E0F637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BE0E49-8D48-528C-849A-EA5409646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CA454F-172E-2251-FA90-3C93CC3F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F2DF50-979C-429A-EB3C-3DEC7D3A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852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7058B9-1FCD-A65B-B653-C4C222CC9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D30705-A350-3E65-4B77-F7AC90AAB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322F29-78EA-3F04-8659-2C5B9339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2F81FD-B1F4-1D04-9CEE-FC8F2306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F93769-E266-BD63-8B2B-4252F444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19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F0E8D77-25DB-2443-2BB5-3442327FAA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10AE1-E0B6-9C14-4C31-1AF4D198E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30AD6-7179-1226-DE90-4CB787A0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BCEC33-5541-3202-ADFE-5B28A2FB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32A542-C11B-43B9-405F-11032777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64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642B9-EFC7-6504-9B29-D2DF7208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ECF7E6-F951-6E5A-9881-B26CE7D44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C0C36C-8B0E-F6FB-A6BE-6F272FA0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6E2322-981C-0F20-E5F3-F170D78F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8FA03B-8805-527E-2D95-706CDB23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09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904D3-2E05-9185-AA10-11D5C95D6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F88C24-E590-817A-CD20-05ADD82F8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8838CA-49BF-7DB5-C677-A64C133D9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0A7333-AB35-D533-0A10-9D325DE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B4E232-1C86-16FF-87B8-F8BF6676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34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FAF66-BDCC-4081-1830-374CFA74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0344CB-B621-22A8-8F05-CCB94F953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769E4F8-445D-F947-DB9D-D9817AB57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FD3C1F-34A0-C29E-827E-FB209FE2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43BD31-942B-A92F-3D80-DC051201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4170CA-B1E0-CE38-CB43-9A2C1C3B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37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023C-C786-0E5B-698D-8C2C9921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071268-6840-891D-BA8F-D540443F0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CA8797-35AF-F4AE-219C-74552B32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AA5A3C-1244-CE68-5B9E-74399D0CB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D76E908-5CE2-EC21-198D-CCF0B38DC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84A779C-6719-F6EB-DF9F-E9D2392D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4CCC825-B673-2BB6-FB08-B4774B13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689AAAE-A047-C8C8-8D55-EFA565548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94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B6D22-099B-E423-5951-5CD47C55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4E3399B-BC86-251D-F1BA-9FECE9D1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D60251-30A4-87D3-DE09-E985C0EF1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91ADD91-B930-D1DD-B9C2-5F714835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91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E12100-8651-454E-2BED-6437A940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66CCA6-E7EF-F74D-9326-D4BEBC96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7F03B87-424E-A7B5-475D-FA4CFA70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190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E9DC8-8A85-B7E3-330F-975F7B18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B2110E-8778-E875-C59A-90C692217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4CABF69-15AF-7C7A-026D-FA72FAC84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F87FAB-F7EA-46A2-B0E1-18532ECA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D8D6C-0EF8-FB62-3B1C-1401627B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56241-0E48-CF98-886F-75C88A54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4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58353-CD4D-80E5-470E-E1E77A16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AD18DF5-7B27-F442-E44A-1AA63C1F9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8B4FDA-87C6-45E2-ED65-2A02470DC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F5523F-A06D-01F7-969B-C095BDA18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B4EAB5-EFEC-E3DF-9014-2A0B8C4F1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33C0D1-A5A6-3BE6-FF5D-683A322E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04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BCD670-D6CE-7D19-C066-4A9AD92D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F36612-C331-BFD5-620C-F62709BA6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CB65FA-E3FD-0467-401D-553F7C4E1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45061-B880-8A45-B2CE-DC0611F0A496}" type="datetimeFigureOut">
              <a:rPr lang="nl-NL" smtClean="0"/>
              <a:t>10-2-2025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01683E-FA49-6F7C-BFAE-A2D2B05D5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D7D8E7-9A33-8610-FDB6-F3AD9C270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96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odfreephotos.com/other-photos/night-time-bridge-over-the-river-cityscape.jpg.php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geld-m%C3%BCnzen-euro-w%C3%A4hrung-hartgeld-1305116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677B49F-20A5-EA40-B4C3-391787A3F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744065" cy="2852737"/>
          </a:xfrm>
        </p:spPr>
        <p:txBody>
          <a:bodyPr anchor="b">
            <a:normAutofit/>
          </a:bodyPr>
          <a:lstStyle/>
          <a:p>
            <a:r>
              <a:rPr lang="nl-NL" dirty="0"/>
              <a:t>P3 Wonder aan rivier de HAN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788D5772-B204-1335-6655-B6C60520E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63313"/>
            <a:ext cx="10515600" cy="1500187"/>
          </a:xfrm>
        </p:spPr>
        <p:txBody>
          <a:bodyPr>
            <a:normAutofit/>
          </a:bodyPr>
          <a:lstStyle/>
          <a:p>
            <a:r>
              <a:rPr lang="nl-NL" dirty="0"/>
              <a:t>Januari 2025</a:t>
            </a:r>
          </a:p>
          <a:p>
            <a:r>
              <a:rPr lang="nl-NL" dirty="0"/>
              <a:t>Schrift, boeken en een pen op tafel</a:t>
            </a:r>
          </a:p>
          <a:p>
            <a:endParaRPr lang="nl-NL" dirty="0"/>
          </a:p>
        </p:txBody>
      </p:sp>
      <p:pic>
        <p:nvPicPr>
          <p:cNvPr id="10" name="Afbeelding 9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C123A5AD-9AA3-1460-BA37-574A22F6B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pic>
        <p:nvPicPr>
          <p:cNvPr id="6" name="Afbeelding 5" descr="Afbeelding met buitenshuis, water, hemel, zonsondergang&#10;&#10;Automatisch gegenereerde beschrijving">
            <a:extLst>
              <a:ext uri="{FF2B5EF4-FFF2-40B4-BE49-F238E27FC236}">
                <a16:creationId xmlns:a16="http://schemas.microsoft.com/office/drawing/2014/main" id="{5F8AE13A-DBF7-F71A-12B6-BD6A1798D3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511686" y="339241"/>
            <a:ext cx="4997990" cy="281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5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AF9BCE-B6C2-D889-A9D0-BEADD718B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92835516-434A-EF60-5713-3D4631A773FA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C91ED725-4730-A8DE-3D04-732EBB0DE40B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BA3798DF-1A12-C08A-0592-3F541DC962B0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3E00D23-2D78-E83B-23CB-9B26680F7E6C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B0C7443-CB2A-2798-7A55-F3B9C073192B}"/>
              </a:ext>
            </a:extLst>
          </p:cNvPr>
          <p:cNvSpPr txBox="1"/>
          <p:nvPr/>
        </p:nvSpPr>
        <p:spPr>
          <a:xfrm>
            <a:off x="1514901" y="2154578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snap je wat het BNP per persoon 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hebben we paragraaf 3 gelezen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490174B-E827-18A5-0A1C-A4D2EB2A7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480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2B6421-B8DC-61B2-D978-E29AD9AED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45BBE833-5FF6-3D60-9BB6-9B9D1EB7E15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931DE88-BD32-C8E4-F144-DA9E3B151001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B483CF3-F24A-3027-B305-191EA52815BF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8E51204-59A9-9862-3888-7AB85D21C357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Volgende les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DB3B750-EF12-B970-8541-01720B0E7F50}"/>
              </a:ext>
            </a:extLst>
          </p:cNvPr>
          <p:cNvSpPr txBox="1"/>
          <p:nvPr/>
        </p:nvSpPr>
        <p:spPr>
          <a:xfrm>
            <a:off x="1877713" y="1874630"/>
            <a:ext cx="9034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Huiswerk 7.3 EN WIKIWIJS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4E92E4B-CD80-27F9-CFBD-4F1EC9237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F3A02FA-8835-BD85-BC8B-5369538B102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31430B2-075C-A1C6-3BF9-7BFEC2B52D08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FA25A12C-B2A9-7D90-43C0-C8E8BB28FCD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A56C896-D44D-FBAE-5DC0-6F4E0B893644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Planning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9BA3CD0-94B9-7EAF-ACE2-96FC06D37BF5}"/>
              </a:ext>
            </a:extLst>
          </p:cNvPr>
          <p:cNvSpPr txBox="1"/>
          <p:nvPr/>
        </p:nvSpPr>
        <p:spPr>
          <a:xfrm>
            <a:off x="1906896" y="1813046"/>
            <a:ext cx="90348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Leerdoelen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Uitleg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Opdracht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Afsluiting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DC06481-4140-2F87-24F8-6709335EC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5BF445-5B48-6828-481E-792CF3862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D0DBF34-4A3E-50FE-3BE2-E7ADB30BB7E8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321D24B-E0EB-1D3C-CA4E-C0036232EB59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6CD3ABB-5280-938F-9A2B-518AA84EC9DE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D098151-1E22-E421-6045-CE72366259EA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C0587DE-F6DA-9943-B47D-58F87C609B68}"/>
              </a:ext>
            </a:extLst>
          </p:cNvPr>
          <p:cNvSpPr txBox="1"/>
          <p:nvPr/>
        </p:nvSpPr>
        <p:spPr>
          <a:xfrm>
            <a:off x="1514901" y="2154578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snap je wat het BNP per persoon 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deze les hebben we paragraaf 3 gelezen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C3EC113-6BAB-82D0-B3F8-CA4989521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4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4D2E82-1AE4-1BC9-ABEC-23FA5EB65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C447F50A-A36F-2F3B-6377-3A8003890414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3BE0293-9D42-769C-590F-E013022367B5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203351D5-D494-4EED-E30B-271D9EF3C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5B1816F-8612-B4C9-FED9-1DCB03A96B26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Verandering in Zuid-Korea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E7F33B4-6639-60D9-5BCE-AA9058735E23}"/>
              </a:ext>
            </a:extLst>
          </p:cNvPr>
          <p:cNvSpPr txBox="1"/>
          <p:nvPr/>
        </p:nvSpPr>
        <p:spPr>
          <a:xfrm>
            <a:off x="1274323" y="1984443"/>
            <a:ext cx="5303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Zuid-Korea was vroeger mega arm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Dit is na de oorlog veranderd, hoe kan dat?</a:t>
            </a:r>
          </a:p>
        </p:txBody>
      </p:sp>
      <p:pic>
        <p:nvPicPr>
          <p:cNvPr id="9" name="Afbeelding 8" descr="Afbeelding met geld, Geldverwerking, valuta, Contant&#10;&#10;Automatisch gegenereerde beschrijving">
            <a:extLst>
              <a:ext uri="{FF2B5EF4-FFF2-40B4-BE49-F238E27FC236}">
                <a16:creationId xmlns:a16="http://schemas.microsoft.com/office/drawing/2014/main" id="{00AE7DDD-63A6-7D41-DEB6-F4CD5B6D6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482637" y="2751108"/>
            <a:ext cx="5274859" cy="350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47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FD7A0B-D15E-86F9-44C1-4C0CE6343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96649D47-055C-5E76-9F05-6455D7AD0851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60929CD1-BEAE-A27C-E0EB-9BECAE602153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143C10D7-E21A-8235-8D32-AEC4C4B04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AA0735EE-ED8A-8187-6BCA-D14FBE895A6A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Nieuwe president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FF8E140-5C2A-90BF-36DC-E35C7AE1776C}"/>
              </a:ext>
            </a:extLst>
          </p:cNvPr>
          <p:cNvSpPr txBox="1"/>
          <p:nvPr/>
        </p:nvSpPr>
        <p:spPr>
          <a:xfrm>
            <a:off x="1274323" y="1984443"/>
            <a:ext cx="5303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President </a:t>
            </a:r>
            <a:r>
              <a:rPr lang="nl-NL" sz="2400" dirty="0"/>
              <a:t>is de leider van Zuid-Korea, deze wordt democratisch verkozen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In 1961 besloot hij dat Zuid-Korea zich op 3 punten moest focussen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Internationale samenwerking, onderwijs en industrie </a:t>
            </a:r>
          </a:p>
        </p:txBody>
      </p:sp>
      <p:pic>
        <p:nvPicPr>
          <p:cNvPr id="1026" name="Picture 2" descr="School verkennen in Zuid-Korea: een gids">
            <a:extLst>
              <a:ext uri="{FF2B5EF4-FFF2-40B4-BE49-F238E27FC236}">
                <a16:creationId xmlns:a16="http://schemas.microsoft.com/office/drawing/2014/main" id="{D3D35D8C-3D92-BEBF-BEC7-D22078573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859" y="1811895"/>
            <a:ext cx="4987857" cy="285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80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6A0FC7-0ACA-A2D0-C331-060A14698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6B014F85-9851-57CF-CB0C-375789CAE9B4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E965923-F75B-A151-815E-16213D74387C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2BB26209-D471-42CE-ED5A-AC0BCC4A5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4EE14AA-F6FA-1D32-2B9D-B0C154904984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Leningen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438B984-C2CD-B79A-E51C-430E2900C9D7}"/>
              </a:ext>
            </a:extLst>
          </p:cNvPr>
          <p:cNvSpPr txBox="1"/>
          <p:nvPr/>
        </p:nvSpPr>
        <p:spPr>
          <a:xfrm>
            <a:off x="1245140" y="2003898"/>
            <a:ext cx="53030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Zuid-Korea leende geld bij Japan en Amerika, daarmee werden </a:t>
            </a:r>
            <a:r>
              <a:rPr lang="nl-NL" sz="2400" b="1" dirty="0"/>
              <a:t>hoogwaardige fabrieken </a:t>
            </a:r>
            <a:r>
              <a:rPr lang="nl-NL" sz="2400" dirty="0"/>
              <a:t>gebouwd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Deze fabrieken maakten </a:t>
            </a:r>
            <a:r>
              <a:rPr lang="nl-NL" sz="2400" b="1" dirty="0"/>
              <a:t>consumptiegoederen </a:t>
            </a:r>
            <a:r>
              <a:rPr lang="nl-NL" sz="2400" dirty="0"/>
              <a:t>die werden geëxporteerd naar het buitenland</a:t>
            </a:r>
          </a:p>
        </p:txBody>
      </p:sp>
      <p:pic>
        <p:nvPicPr>
          <p:cNvPr id="2050" name="Picture 2" descr="Export Zuid-Korea stijgt voor achtste maand, groei vertraagt licht -  MarketScreener">
            <a:extLst>
              <a:ext uri="{FF2B5EF4-FFF2-40B4-BE49-F238E27FC236}">
                <a16:creationId xmlns:a16="http://schemas.microsoft.com/office/drawing/2014/main" id="{1DF624B9-551A-3D0E-2625-441DE5713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136" y="2109489"/>
            <a:ext cx="4761841" cy="317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53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551262-5776-26A0-C89C-615984C4D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44D1A197-93D0-8541-9952-FB29CA4F231D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4FF4E35-265D-145E-0092-D098383DCEE2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8D5D086C-364C-8F89-DE6F-C5195D35C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4CD1B23-1BEC-3B18-C73D-E0F96B18B508}"/>
              </a:ext>
            </a:extLst>
          </p:cNvPr>
          <p:cNvSpPr txBox="1"/>
          <p:nvPr/>
        </p:nvSpPr>
        <p:spPr>
          <a:xfrm>
            <a:off x="2487038" y="1918349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400" b="1" dirty="0"/>
              <a:t>Economische groei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F2C1681-3410-944B-3259-8D85C8400ED0}"/>
              </a:ext>
            </a:extLst>
          </p:cNvPr>
          <p:cNvSpPr txBox="1"/>
          <p:nvPr/>
        </p:nvSpPr>
        <p:spPr>
          <a:xfrm>
            <a:off x="4202348" y="3013501"/>
            <a:ext cx="4042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Lees bladzijde 108 alinea 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17650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A91A4-E4FD-3A11-F63C-9C4950A42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7B19A0FC-5189-ED4A-64DB-00E1F09E4EE4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F361961-0454-7851-0D89-48541D14438D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2FA0EB39-A4AD-E6B2-39F1-449AB73ED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7ED83C8-D821-5C52-8E04-65D386167D7D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Oefenvragen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B2A1FB6-8429-9859-61EF-7F1A55AA2791}"/>
              </a:ext>
            </a:extLst>
          </p:cNvPr>
          <p:cNvSpPr txBox="1"/>
          <p:nvPr/>
        </p:nvSpPr>
        <p:spPr>
          <a:xfrm>
            <a:off x="1275843" y="2003898"/>
            <a:ext cx="9842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Welke factoren hebben geholpen om Zuid Korea te laten ontwikkelen vanaf 1960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Waarom is Zuid-Korea sterk afhankelijk van de internationale handel </a:t>
            </a:r>
          </a:p>
        </p:txBody>
      </p:sp>
    </p:spTree>
    <p:extLst>
      <p:ext uri="{BB962C8B-B14F-4D97-AF65-F5344CB8AC3E}">
        <p14:creationId xmlns:p14="http://schemas.microsoft.com/office/powerpoint/2010/main" val="399282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24EF7B-5DC5-8EB7-E80C-C9568B010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A978577F-4D64-0CAA-5F85-94100BFB23FB}"/>
              </a:ext>
            </a:extLst>
          </p:cNvPr>
          <p:cNvSpPr/>
          <p:nvPr/>
        </p:nvSpPr>
        <p:spPr>
          <a:xfrm>
            <a:off x="4977654" y="209682"/>
            <a:ext cx="2236691" cy="3821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Zelfstandig werken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7E48A80-DB66-0E1B-1D30-9CEC6607CF9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F81EA693-5A72-41B2-549C-568C9BF9C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15AB474-51D0-0B9A-633F-46E97ABD5BC6}"/>
              </a:ext>
            </a:extLst>
          </p:cNvPr>
          <p:cNvSpPr txBox="1"/>
          <p:nvPr/>
        </p:nvSpPr>
        <p:spPr>
          <a:xfrm>
            <a:off x="1271574" y="1871128"/>
            <a:ext cx="964885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Ga aan de slag met de opdrachten van paragraaf 7.3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Werk fluisterend, niet rondlopen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Gebruik je leesboek, basisboek en je buren om er uit te komen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Lukt het dan nog niet, dan steek jij je vinger 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Zoek de </a:t>
            </a:r>
            <a:r>
              <a:rPr lang="nl-NL" sz="2800" dirty="0" err="1"/>
              <a:t>WikiWijs</a:t>
            </a:r>
            <a:r>
              <a:rPr lang="nl-NL" sz="2800" dirty="0"/>
              <a:t> voor extra opdrachten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NAAM VAN HET HOOFDSTUK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83495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Sjabloon" id="{4C245A1B-13FE-E841-9715-E01AD9BBCBD6}" vid="{1B51CF33-4547-5949-A0E1-AB414893CFDF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8028</TotalTime>
  <Words>237</Words>
  <Application>Microsoft Office PowerPoint</Application>
  <PresentationFormat>Breedbeeld</PresentationFormat>
  <Paragraphs>52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Kantoorthema</vt:lpstr>
      <vt:lpstr>P3 Wonder aan rivier de HAN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Coen Sluijter Sluijter (1028322)</dc:creator>
  <cp:lastModifiedBy>Coen Sluijter</cp:lastModifiedBy>
  <cp:revision>50</cp:revision>
  <dcterms:created xsi:type="dcterms:W3CDTF">2024-03-17T14:02:00Z</dcterms:created>
  <dcterms:modified xsi:type="dcterms:W3CDTF">2025-02-10T14:04:26Z</dcterms:modified>
</cp:coreProperties>
</file>